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76" r:id="rId3"/>
    <p:sldId id="260" r:id="rId4"/>
    <p:sldId id="261" r:id="rId5"/>
    <p:sldId id="262" r:id="rId6"/>
    <p:sldId id="306" r:id="rId7"/>
    <p:sldId id="305" r:id="rId8"/>
    <p:sldId id="307" r:id="rId9"/>
    <p:sldId id="308" r:id="rId10"/>
    <p:sldId id="309" r:id="rId11"/>
    <p:sldId id="310" r:id="rId12"/>
    <p:sldId id="282" r:id="rId13"/>
    <p:sldId id="311" r:id="rId14"/>
    <p:sldId id="267" r:id="rId15"/>
  </p:sldIdLst>
  <p:sldSz cx="9144000" cy="5143500" type="screen16x9"/>
  <p:notesSz cx="6858000" cy="9144000"/>
  <p:embeddedFontLst>
    <p:embeddedFont>
      <p:font typeface="Montserrat" panose="00000500000000000000" pitchFamily="50" charset="0"/>
      <p:regular r:id="rId17"/>
      <p:bold r:id="rId18"/>
      <p:italic r:id="rId19"/>
      <p:boldItalic r:id="rId20"/>
    </p:embeddedFont>
    <p:embeddedFont>
      <p:font typeface="Montserrat ExtraBold" panose="00000900000000000000" pitchFamily="50" charset="0"/>
      <p:bold r:id="rId21"/>
      <p:boldItalic r:id="rId22"/>
    </p:embeddedFont>
    <p:embeddedFont>
      <p:font typeface="Montserrat ExtraLight" panose="00000300000000000000" pitchFamily="50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D56A9B-8C7B-4318-9E26-B4DE92BDF334}">
  <a:tblStyle styleId="{2BD56A9B-8C7B-4318-9E26-B4DE92BDF3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139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980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782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35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649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442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43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2" r:id="rId6"/>
    <p:sldLayoutId id="2147483665" r:id="rId7"/>
    <p:sldLayoutId id="2147483671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SAMBHASHANAM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Designed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Devashrit</a:t>
            </a:r>
            <a:r>
              <a:rPr lang="en-US" dirty="0"/>
              <a:t> Sarangi and Boudhayan Nayak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XI-F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 err="1">
                <a:latin typeface="Montserrat ExtraLight"/>
                <a:ea typeface="Montserrat ExtraLight"/>
                <a:cs typeface="Montserrat ExtraLight"/>
                <a:sym typeface="Montserrat ExtraLight"/>
              </a:rPr>
              <a:t>ChatBot</a:t>
            </a: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with Voice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3608973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some limitations in the current generation of GPT.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790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Limitations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996176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Lack of Human Insight: GPT-3.5 lacks the ability to provide deeper insights or analysis on a given topic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Algorithmic Bias: GPT-3.5 is known to have some biases towards gender, race as it reflects the data it was trained on,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Coherence and consistency: GPT-3.5 can sometimes lose coherence over long passages and contradict itself.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8988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 of our program</a:t>
            </a:r>
            <a:endParaRPr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092354" y="1558185"/>
            <a:ext cx="3576272" cy="272796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1B371D-9DE8-D14F-D07A-1FF8C475E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4458" b="-2345"/>
          <a:stretch/>
        </p:blipFill>
        <p:spPr>
          <a:xfrm>
            <a:off x="1229745" y="1401474"/>
            <a:ext cx="3301069" cy="2310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Conclusion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996176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dirty="0" err="1"/>
              <a:t>Sambhashanam</a:t>
            </a:r>
            <a:r>
              <a:rPr lang="en-US" sz="1800" dirty="0"/>
              <a:t>, powered by GPT-3.5, signifies the future of conversational AI, offering a transformative experience through voice interactions.</a:t>
            </a:r>
          </a:p>
          <a:p>
            <a:pPr marL="0" lvl="0" indent="0">
              <a:buNone/>
            </a:pPr>
            <a:endParaRPr lang="en-US" sz="1800" dirty="0"/>
          </a:p>
          <a:p>
            <a:pPr marL="0" lvl="0" indent="0">
              <a:buNone/>
            </a:pPr>
            <a:r>
              <a:rPr lang="en-US" sz="1800" dirty="0"/>
              <a:t>The innovative integration of advanced AI technology enables personalized, efficient, and scalable conversational solutions across diverse applications.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2662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826196"/>
            <a:ext cx="6597000" cy="9852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THANK YOU!</a:t>
            </a:r>
            <a:endParaRPr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75" name="Google Shape;275;p49"/>
          <p:cNvCxnSpPr>
            <a:cxnSpLocks/>
          </p:cNvCxnSpPr>
          <p:nvPr/>
        </p:nvCxnSpPr>
        <p:spPr>
          <a:xfrm>
            <a:off x="3190500" y="281146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Contents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2205957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it?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98389" y="271216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Details about </a:t>
            </a:r>
            <a:r>
              <a:rPr lang="en-US" dirty="0" err="1"/>
              <a:t>Sambhashanam</a:t>
            </a:r>
            <a:endParaRPr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790261" y="2205957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it works?</a:t>
            </a:r>
            <a:endParaRPr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2790264" y="271216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goes around behind-the-scenes to make this work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4682136" y="2205957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Benefits</a:t>
            </a:r>
            <a:endParaRPr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4682139" y="271216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the benefits of such a software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74011" y="2205957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574014" y="271216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current limitations</a:t>
            </a:r>
            <a:endParaRPr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4" grpId="0"/>
      <p:bldP spid="2005" grpId="0" build="p"/>
      <p:bldP spid="2006" grpId="0"/>
      <p:bldP spid="2007" grpId="0" build="p"/>
      <p:bldP spid="2008" grpId="0"/>
      <p:bldP spid="2009" grpId="0" build="p"/>
      <p:bldP spid="2010" grpId="0"/>
      <p:bldP spid="20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Chatbots are computer programs designed to provide a realistic conversational experience for humans.</a:t>
            </a:r>
            <a:endParaRPr dirty="0"/>
          </a:p>
        </p:txBody>
      </p:sp>
      <p:cxnSp>
        <p:nvCxnSpPr>
          <p:cNvPr id="4" name="Google Shape;2016;p58">
            <a:extLst>
              <a:ext uri="{FF2B5EF4-FFF2-40B4-BE49-F238E27FC236}">
                <a16:creationId xmlns:a16="http://schemas.microsoft.com/office/drawing/2014/main" id="{6544876D-5300-0646-B997-622178D750CF}"/>
              </a:ext>
            </a:extLst>
          </p:cNvPr>
          <p:cNvCxnSpPr>
            <a:cxnSpLocks/>
          </p:cNvCxnSpPr>
          <p:nvPr/>
        </p:nvCxnSpPr>
        <p:spPr>
          <a:xfrm>
            <a:off x="1850525" y="1157925"/>
            <a:ext cx="5442900" cy="189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it?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Details about </a:t>
            </a:r>
            <a:r>
              <a:rPr lang="en-US" dirty="0" err="1"/>
              <a:t>Sambhashanam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What is it?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264167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Sambhashanam</a:t>
            </a:r>
            <a:r>
              <a:rPr lang="en-US" sz="1800" dirty="0"/>
              <a:t> is an AI-powered voice-enabled chatbot designed to revolutionize conversational interactions.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This utilizes the cutting-edge capabilities of GPT-3.5, OpenAI's state-of-the-art language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Aimed at providing seamless, natural, and intuitive conversations through voice interactions.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3608973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it works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goes on behind the scenes for making this work.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2595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How it works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264167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Basically, our program accepts user's input via voice, processes it and then sends it to OpenAI as a prompt.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GPT 3.5 then processes that prompt and returns the appropriate text. This text is then received by the program and then it is "spoken" out by the program using Text-To-Speech.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2687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3608973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Benefits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the benefits of such a software in real life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7320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Benefits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996176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Enhanced User Experience: Natural and intuitive voice interactions provide a seamless user experience.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Efficiency and Productivity: Quick access to information and task automation streamlines workflows.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Personalized Assistance: Tailored responses based on user behavior and preferences.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…and many more!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41116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build="p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374</Words>
  <Application>Microsoft Office PowerPoint</Application>
  <PresentationFormat>On-screen Show (16:9)</PresentationFormat>
  <Paragraphs>58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Montserrat</vt:lpstr>
      <vt:lpstr>Montserrat ExtraBold</vt:lpstr>
      <vt:lpstr>Montserrat ExtraLight</vt:lpstr>
      <vt:lpstr>Futuristic Background by Slidesgo</vt:lpstr>
      <vt:lpstr>SAMBHASHANAM</vt:lpstr>
      <vt:lpstr>Table of Contents</vt:lpstr>
      <vt:lpstr>Chatbots are computer programs designed to provide a realistic conversational experience for humans.</vt:lpstr>
      <vt:lpstr>What is it?</vt:lpstr>
      <vt:lpstr>What is it?</vt:lpstr>
      <vt:lpstr>How it works</vt:lpstr>
      <vt:lpstr>How it works</vt:lpstr>
      <vt:lpstr>Benefits</vt:lpstr>
      <vt:lpstr>Benefits</vt:lpstr>
      <vt:lpstr>Limitations</vt:lpstr>
      <vt:lpstr>Limitations</vt:lpstr>
      <vt:lpstr>DESKTOP SOFTWARE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SAMBHASHANAM</dc:title>
  <cp:lastModifiedBy>Devashrit Sarangi</cp:lastModifiedBy>
  <cp:revision>27</cp:revision>
  <dcterms:modified xsi:type="dcterms:W3CDTF">2025-09-08T07:23:21Z</dcterms:modified>
</cp:coreProperties>
</file>